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2" r:id="rId3"/>
    <p:sldId id="258" r:id="rId4"/>
    <p:sldId id="259" r:id="rId5"/>
    <p:sldId id="261" r:id="rId6"/>
    <p:sldId id="260" r:id="rId7"/>
    <p:sldId id="257" r:id="rId8"/>
  </p:sldIdLst>
  <p:sldSz cx="9144000" cy="6099175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9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5E"/>
    <a:srgbClr val="D3E3AC"/>
    <a:srgbClr val="D34F55"/>
    <a:srgbClr val="720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7" autoAdjust="0"/>
    <p:restoredTop sz="94607" autoAdjust="0"/>
  </p:normalViewPr>
  <p:slideViewPr>
    <p:cSldViewPr snapToGrid="0" snapToObjects="1" showGuides="1">
      <p:cViewPr varScale="1">
        <p:scale>
          <a:sx n="134" d="100"/>
          <a:sy n="134" d="100"/>
        </p:scale>
        <p:origin x="1528" y="184"/>
      </p:cViewPr>
      <p:guideLst>
        <p:guide orient="horz" pos="49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107" d="100"/>
          <a:sy n="107" d="100"/>
        </p:scale>
        <p:origin x="-422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C8D30-C4D4-8B40-BCB5-FDC0090D7DB3}" type="datetimeFigureOut">
              <a:rPr lang="es-ES" smtClean="0"/>
              <a:t>23/10/25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58838" y="685800"/>
            <a:ext cx="51403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632C7-83EE-334E-864B-4AA6D96F92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578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632C7-83EE-334E-864B-4AA6D96F92F2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021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632C7-83EE-334E-864B-4AA6D96F92F2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021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894698"/>
            <a:ext cx="7772400" cy="130736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456199"/>
            <a:ext cx="6400800" cy="15586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F154-712F-F84C-AF15-4D829B55F297}" type="datetimeFigureOut">
              <a:rPr lang="es-ES" smtClean="0"/>
              <a:t>23/10/25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4AF3-BD2C-C843-A510-D164504F4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8208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F154-712F-F84C-AF15-4D829B55F297}" type="datetimeFigureOut">
              <a:rPr lang="es-ES" smtClean="0"/>
              <a:t>23/10/25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4AF3-BD2C-C843-A510-D164504F4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7621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17425"/>
            <a:ext cx="2057400" cy="4628031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17425"/>
            <a:ext cx="6019800" cy="4628031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F154-712F-F84C-AF15-4D829B55F297}" type="datetimeFigureOut">
              <a:rPr lang="es-ES" smtClean="0"/>
              <a:t>23/10/25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4AF3-BD2C-C843-A510-D164504F4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9377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F154-712F-F84C-AF15-4D829B55F297}" type="datetimeFigureOut">
              <a:rPr lang="es-ES" smtClean="0"/>
              <a:t>23/10/25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4AF3-BD2C-C843-A510-D164504F4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979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919285"/>
            <a:ext cx="7772400" cy="121136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585091"/>
            <a:ext cx="7772400" cy="133419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F154-712F-F84C-AF15-4D829B55F297}" type="datetimeFigureOut">
              <a:rPr lang="es-ES" smtClean="0"/>
              <a:t>23/10/25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4AF3-BD2C-C843-A510-D164504F4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5729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65014"/>
            <a:ext cx="4038600" cy="35804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65014"/>
            <a:ext cx="4038600" cy="35804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F154-712F-F84C-AF15-4D829B55F297}" type="datetimeFigureOut">
              <a:rPr lang="es-ES" smtClean="0"/>
              <a:t>23/10/25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4AF3-BD2C-C843-A510-D164504F4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3741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44250"/>
            <a:ext cx="8229600" cy="1016529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365255"/>
            <a:ext cx="4040188" cy="56897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934229"/>
            <a:ext cx="4040188" cy="35140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365255"/>
            <a:ext cx="4041775" cy="56897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934229"/>
            <a:ext cx="4041775" cy="35140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F154-712F-F84C-AF15-4D829B55F297}" type="datetimeFigureOut">
              <a:rPr lang="es-ES" smtClean="0"/>
              <a:t>23/10/25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4AF3-BD2C-C843-A510-D164504F4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0393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F154-712F-F84C-AF15-4D829B55F297}" type="datetimeFigureOut">
              <a:rPr lang="es-ES" smtClean="0"/>
              <a:t>23/10/25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4AF3-BD2C-C843-A510-D164504F4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2533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F154-712F-F84C-AF15-4D829B55F297}" type="datetimeFigureOut">
              <a:rPr lang="es-ES" smtClean="0"/>
              <a:t>23/10/25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4AF3-BD2C-C843-A510-D164504F4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271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42838"/>
            <a:ext cx="3008313" cy="103347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42838"/>
            <a:ext cx="5111750" cy="520547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276309"/>
            <a:ext cx="3008313" cy="417200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F154-712F-F84C-AF15-4D829B55F297}" type="datetimeFigureOut">
              <a:rPr lang="es-ES" smtClean="0"/>
              <a:t>23/10/25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4AF3-BD2C-C843-A510-D164504F4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755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269423"/>
            <a:ext cx="5486400" cy="5040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544973"/>
            <a:ext cx="5486400" cy="36595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773452"/>
            <a:ext cx="5486400" cy="71580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F154-712F-F84C-AF15-4D829B55F297}" type="datetimeFigureOut">
              <a:rPr lang="es-ES" smtClean="0"/>
              <a:t>23/10/25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4AF3-BD2C-C843-A510-D164504F4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2748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44250"/>
            <a:ext cx="8229600" cy="1016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423141"/>
            <a:ext cx="8229600" cy="4025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5653032"/>
            <a:ext cx="2133600" cy="324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4F154-712F-F84C-AF15-4D829B55F297}" type="datetimeFigureOut">
              <a:rPr lang="es-ES" smtClean="0"/>
              <a:t>23/10/25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5653032"/>
            <a:ext cx="2895600" cy="324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5653032"/>
            <a:ext cx="2133600" cy="324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A4AF3-BD2C-C843-A510-D164504F42C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769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D2DAF1B-A219-DBFA-9350-0DC166EE6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8763" cy="609917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2BFA8039-136C-F88D-B1B5-702F33A0B3FB}"/>
              </a:ext>
            </a:extLst>
          </p:cNvPr>
          <p:cNvSpPr/>
          <p:nvPr/>
        </p:nvSpPr>
        <p:spPr>
          <a:xfrm>
            <a:off x="0" y="3495675"/>
            <a:ext cx="5081588" cy="1600200"/>
          </a:xfrm>
          <a:prstGeom prst="rect">
            <a:avLst/>
          </a:prstGeom>
          <a:solidFill>
            <a:srgbClr val="D3E3A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E610CFD-F332-5D7F-B931-C6C3889FA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1" y="3832034"/>
            <a:ext cx="2876550" cy="91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96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6F0FB4B-8C24-325B-D8E4-11177863A3F0}"/>
              </a:ext>
            </a:extLst>
          </p:cNvPr>
          <p:cNvSpPr/>
          <p:nvPr/>
        </p:nvSpPr>
        <p:spPr>
          <a:xfrm>
            <a:off x="0" y="0"/>
            <a:ext cx="9212262" cy="6099175"/>
          </a:xfrm>
          <a:prstGeom prst="rect">
            <a:avLst/>
          </a:prstGeom>
          <a:solidFill>
            <a:srgbClr val="D3E3A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7FE664B-D877-5199-0348-76D492BBB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01" y="3977122"/>
            <a:ext cx="6393350" cy="190713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5911044-E786-1512-D229-2065288C07FB}"/>
              </a:ext>
            </a:extLst>
          </p:cNvPr>
          <p:cNvSpPr/>
          <p:nvPr/>
        </p:nvSpPr>
        <p:spPr>
          <a:xfrm>
            <a:off x="0" y="-1"/>
            <a:ext cx="9212262" cy="3657601"/>
          </a:xfrm>
          <a:prstGeom prst="rect">
            <a:avLst/>
          </a:prstGeom>
          <a:solidFill>
            <a:srgbClr val="00655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4D39AE9-02F9-BFDB-CAA3-22924DE69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5" y="0"/>
            <a:ext cx="1257353" cy="60991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6105BBC-F8E4-16EA-E094-A6C5DA049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301" y="1007588"/>
            <a:ext cx="6772275" cy="187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72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11">
            <a:extLst>
              <a:ext uri="{FF2B5EF4-FFF2-40B4-BE49-F238E27FC236}">
                <a16:creationId xmlns:a16="http://schemas.microsoft.com/office/drawing/2014/main" id="{85DBF15C-A04E-3642-8F00-3FD31BEB2648}"/>
              </a:ext>
            </a:extLst>
          </p:cNvPr>
          <p:cNvSpPr txBox="1">
            <a:spLocks/>
          </p:cNvSpPr>
          <p:nvPr/>
        </p:nvSpPr>
        <p:spPr>
          <a:xfrm>
            <a:off x="953212" y="410043"/>
            <a:ext cx="8438031" cy="22924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s-ES"/>
            </a:defPPr>
            <a:lvl1pPr marL="0" indent="0" algn="r" defTabSz="457200" rtl="0" eaLnBrk="1" latinLnBrk="0" hangingPunct="1">
              <a:buNone/>
              <a:defRPr sz="1800" b="0" i="0" kern="1200">
                <a:solidFill>
                  <a:schemeClr val="bg1"/>
                </a:solidFill>
                <a:latin typeface="Steradian Medium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dirty="0">
                <a:solidFill>
                  <a:srgbClr val="00655E"/>
                </a:solidFill>
              </a:rPr>
              <a:t>00. </a:t>
            </a:r>
            <a:r>
              <a:rPr lang="es-ES" dirty="0" err="1">
                <a:solidFill>
                  <a:srgbClr val="00655E"/>
                </a:solidFill>
              </a:rPr>
              <a:t>Títol</a:t>
            </a:r>
            <a:r>
              <a:rPr lang="es-ES" dirty="0">
                <a:solidFill>
                  <a:srgbClr val="00655E"/>
                </a:solidFill>
              </a:rPr>
              <a:t> del tema en </a:t>
            </a:r>
            <a:r>
              <a:rPr lang="es-ES" dirty="0" err="1">
                <a:solidFill>
                  <a:srgbClr val="00655E"/>
                </a:solidFill>
              </a:rPr>
              <a:t>bold</a:t>
            </a:r>
            <a:r>
              <a:rPr lang="es-ES" dirty="0">
                <a:solidFill>
                  <a:srgbClr val="00655E"/>
                </a:solidFill>
              </a:rPr>
              <a:t>, en </a:t>
            </a:r>
            <a:r>
              <a:rPr lang="es-ES" dirty="0" err="1">
                <a:solidFill>
                  <a:srgbClr val="00655E"/>
                </a:solidFill>
              </a:rPr>
              <a:t>verd</a:t>
            </a:r>
            <a:r>
              <a:rPr lang="es-ES" dirty="0">
                <a:solidFill>
                  <a:srgbClr val="00655E"/>
                </a:solidFill>
              </a:rPr>
              <a:t> </a:t>
            </a:r>
            <a:r>
              <a:rPr lang="es-ES" dirty="0">
                <a:solidFill>
                  <a:srgbClr val="D34F55"/>
                </a:solidFill>
              </a:rPr>
              <a:t>o </a:t>
            </a:r>
            <a:r>
              <a:rPr lang="es-ES" dirty="0" err="1">
                <a:solidFill>
                  <a:srgbClr val="D34F55"/>
                </a:solidFill>
              </a:rPr>
              <a:t>vermell</a:t>
            </a:r>
            <a:endParaRPr lang="es-ES" dirty="0">
              <a:solidFill>
                <a:srgbClr val="D34F55"/>
              </a:solidFill>
            </a:endParaRPr>
          </a:p>
        </p:txBody>
      </p:sp>
      <p:sp>
        <p:nvSpPr>
          <p:cNvPr id="10" name="Marcador de texto 11">
            <a:extLst>
              <a:ext uri="{FF2B5EF4-FFF2-40B4-BE49-F238E27FC236}">
                <a16:creationId xmlns:a16="http://schemas.microsoft.com/office/drawing/2014/main" id="{96CD0E8B-EA9A-D242-813F-7A3ECDD4B4CA}"/>
              </a:ext>
            </a:extLst>
          </p:cNvPr>
          <p:cNvSpPr txBox="1">
            <a:spLocks/>
          </p:cNvSpPr>
          <p:nvPr/>
        </p:nvSpPr>
        <p:spPr>
          <a:xfrm>
            <a:off x="953212" y="802654"/>
            <a:ext cx="8317076" cy="3031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bg1"/>
                </a:solidFill>
                <a:latin typeface="Steradian Light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 err="1">
                <a:solidFill>
                  <a:schemeClr val="tx1"/>
                </a:solidFill>
              </a:rPr>
              <a:t>Subtítol</a:t>
            </a:r>
            <a:r>
              <a:rPr lang="es-ES" sz="1400" dirty="0">
                <a:solidFill>
                  <a:schemeClr val="tx1"/>
                </a:solidFill>
              </a:rPr>
              <a:t> si </a:t>
            </a:r>
            <a:r>
              <a:rPr lang="es-ES" sz="1400" dirty="0" err="1">
                <a:solidFill>
                  <a:schemeClr val="tx1"/>
                </a:solidFill>
              </a:rPr>
              <a:t>n’hi</a:t>
            </a:r>
            <a:r>
              <a:rPr lang="es-ES" sz="1400" dirty="0">
                <a:solidFill>
                  <a:schemeClr val="tx1"/>
                </a:solidFill>
              </a:rPr>
              <a:t> ha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3C0044DF-9CAE-364B-8EDF-601C2272C53D}"/>
              </a:ext>
            </a:extLst>
          </p:cNvPr>
          <p:cNvSpPr txBox="1">
            <a:spLocks/>
          </p:cNvSpPr>
          <p:nvPr/>
        </p:nvSpPr>
        <p:spPr>
          <a:xfrm>
            <a:off x="953212" y="1631900"/>
            <a:ext cx="4158538" cy="1939975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bg1"/>
                </a:solidFill>
                <a:latin typeface="Steradian Medium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Text de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paràgraf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negre, es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pot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posar en una o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dues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columnes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per repartir la información, es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pot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tenir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fotos a la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dreta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(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veure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pàgines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següents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, i es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pot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posar e Fons en color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verd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pàlid</a:t>
            </a:r>
            <a:endParaRPr lang="es-ES" sz="1400" dirty="0">
              <a:solidFill>
                <a:schemeClr val="tx1"/>
              </a:solidFill>
              <a:latin typeface="Steradian Regular" pitchFamily="2" charset="0"/>
            </a:endParaRPr>
          </a:p>
          <a:p>
            <a:pPr algn="l"/>
            <a:endParaRPr lang="es-ES" sz="2400" dirty="0">
              <a:solidFill>
                <a:schemeClr val="tx1"/>
              </a:solidFill>
            </a:endParaRPr>
          </a:p>
          <a:p>
            <a:pPr algn="l"/>
            <a:endParaRPr lang="es-ES" sz="2400" dirty="0">
              <a:solidFill>
                <a:schemeClr val="tx1"/>
              </a:solidFill>
            </a:endParaRPr>
          </a:p>
          <a:p>
            <a:pPr algn="l"/>
            <a:endParaRPr lang="es-ES" sz="2400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13ACD7C-61F9-AEC8-5E9C-AF7C6D8DE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0"/>
            <a:ext cx="686453" cy="60991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313ED9C-8DCB-20A5-0ABA-D311F6090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650" y="164628"/>
            <a:ext cx="1130339" cy="44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69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2413" cy="6099175"/>
          </a:xfrm>
          <a:prstGeom prst="rect">
            <a:avLst/>
          </a:prstGeom>
          <a:solidFill>
            <a:srgbClr val="D3E3A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0137" y="5273409"/>
            <a:ext cx="673100" cy="50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C325968-AFE7-15BD-46A5-211DA6B4F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5" y="0"/>
            <a:ext cx="686453" cy="60991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E35AE0D-5A9A-243D-0E02-70C75F2FB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650" y="164628"/>
            <a:ext cx="1130339" cy="446087"/>
          </a:xfrm>
          <a:prstGeom prst="rect">
            <a:avLst/>
          </a:prstGeom>
        </p:spPr>
      </p:pic>
      <p:sp>
        <p:nvSpPr>
          <p:cNvPr id="6" name="Marcador de texto 11">
            <a:extLst>
              <a:ext uri="{FF2B5EF4-FFF2-40B4-BE49-F238E27FC236}">
                <a16:creationId xmlns:a16="http://schemas.microsoft.com/office/drawing/2014/main" id="{93FA0930-E345-E346-1E4F-66821A4F3087}"/>
              </a:ext>
            </a:extLst>
          </p:cNvPr>
          <p:cNvSpPr txBox="1">
            <a:spLocks/>
          </p:cNvSpPr>
          <p:nvPr/>
        </p:nvSpPr>
        <p:spPr>
          <a:xfrm>
            <a:off x="953212" y="410043"/>
            <a:ext cx="8438031" cy="22924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s-ES"/>
            </a:defPPr>
            <a:lvl1pPr marL="0" indent="0" algn="r" defTabSz="457200" rtl="0" eaLnBrk="1" latinLnBrk="0" hangingPunct="1">
              <a:buNone/>
              <a:defRPr sz="1800" b="0" i="0" kern="1200">
                <a:solidFill>
                  <a:schemeClr val="bg1"/>
                </a:solidFill>
                <a:latin typeface="Steradian Medium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dirty="0">
                <a:solidFill>
                  <a:srgbClr val="00655E"/>
                </a:solidFill>
              </a:rPr>
              <a:t>00. </a:t>
            </a:r>
            <a:r>
              <a:rPr lang="es-ES" dirty="0" err="1">
                <a:solidFill>
                  <a:srgbClr val="00655E"/>
                </a:solidFill>
              </a:rPr>
              <a:t>Títol</a:t>
            </a:r>
            <a:r>
              <a:rPr lang="es-ES" dirty="0">
                <a:solidFill>
                  <a:srgbClr val="00655E"/>
                </a:solidFill>
              </a:rPr>
              <a:t> del tema en </a:t>
            </a:r>
            <a:r>
              <a:rPr lang="es-ES" dirty="0" err="1">
                <a:solidFill>
                  <a:srgbClr val="00655E"/>
                </a:solidFill>
              </a:rPr>
              <a:t>bold</a:t>
            </a:r>
            <a:r>
              <a:rPr lang="es-ES" dirty="0">
                <a:solidFill>
                  <a:srgbClr val="00655E"/>
                </a:solidFill>
              </a:rPr>
              <a:t>, en </a:t>
            </a:r>
            <a:r>
              <a:rPr lang="es-ES" dirty="0" err="1">
                <a:solidFill>
                  <a:srgbClr val="00655E"/>
                </a:solidFill>
              </a:rPr>
              <a:t>verd</a:t>
            </a:r>
            <a:r>
              <a:rPr lang="es-ES" dirty="0">
                <a:solidFill>
                  <a:srgbClr val="00655E"/>
                </a:solidFill>
              </a:rPr>
              <a:t> </a:t>
            </a:r>
            <a:r>
              <a:rPr lang="es-ES" dirty="0">
                <a:solidFill>
                  <a:srgbClr val="D34F55"/>
                </a:solidFill>
              </a:rPr>
              <a:t>o </a:t>
            </a:r>
            <a:r>
              <a:rPr lang="es-ES" dirty="0" err="1">
                <a:solidFill>
                  <a:srgbClr val="D34F55"/>
                </a:solidFill>
              </a:rPr>
              <a:t>vermell</a:t>
            </a:r>
            <a:endParaRPr lang="es-ES" dirty="0">
              <a:solidFill>
                <a:srgbClr val="D34F55"/>
              </a:solidFill>
            </a:endParaRPr>
          </a:p>
        </p:txBody>
      </p:sp>
      <p:sp>
        <p:nvSpPr>
          <p:cNvPr id="7" name="Marcador de texto 11">
            <a:extLst>
              <a:ext uri="{FF2B5EF4-FFF2-40B4-BE49-F238E27FC236}">
                <a16:creationId xmlns:a16="http://schemas.microsoft.com/office/drawing/2014/main" id="{DABCC81C-C4AC-DA68-D437-397A93CFBA2B}"/>
              </a:ext>
            </a:extLst>
          </p:cNvPr>
          <p:cNvSpPr txBox="1">
            <a:spLocks/>
          </p:cNvSpPr>
          <p:nvPr/>
        </p:nvSpPr>
        <p:spPr>
          <a:xfrm>
            <a:off x="953212" y="802654"/>
            <a:ext cx="8317076" cy="3031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bg1"/>
                </a:solidFill>
                <a:latin typeface="Steradian Light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 err="1">
                <a:solidFill>
                  <a:schemeClr val="tx1"/>
                </a:solidFill>
              </a:rPr>
              <a:t>Subtítol</a:t>
            </a:r>
            <a:r>
              <a:rPr lang="es-ES" sz="1400" dirty="0">
                <a:solidFill>
                  <a:schemeClr val="tx1"/>
                </a:solidFill>
              </a:rPr>
              <a:t> si </a:t>
            </a:r>
            <a:r>
              <a:rPr lang="es-ES" sz="1400" dirty="0" err="1">
                <a:solidFill>
                  <a:schemeClr val="tx1"/>
                </a:solidFill>
              </a:rPr>
              <a:t>n’hi</a:t>
            </a:r>
            <a:r>
              <a:rPr lang="es-ES" sz="1400" dirty="0">
                <a:solidFill>
                  <a:schemeClr val="tx1"/>
                </a:solidFill>
              </a:rPr>
              <a:t> ha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C3315186-DDD4-1DD6-7995-A53F265F256D}"/>
              </a:ext>
            </a:extLst>
          </p:cNvPr>
          <p:cNvSpPr txBox="1">
            <a:spLocks/>
          </p:cNvSpPr>
          <p:nvPr/>
        </p:nvSpPr>
        <p:spPr>
          <a:xfrm>
            <a:off x="953212" y="1631900"/>
            <a:ext cx="4158538" cy="1939975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bg1"/>
                </a:solidFill>
                <a:latin typeface="Steradian Medium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Text de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paràgraf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negre, es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pot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posar en una o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dues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columnes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per repartir la información, es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pot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tenir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fotos a la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dreta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(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veure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pàgines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següents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, i es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pot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posar e Fons en color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verd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pàlid</a:t>
            </a:r>
            <a:endParaRPr lang="es-ES" sz="1400" dirty="0">
              <a:solidFill>
                <a:schemeClr val="tx1"/>
              </a:solidFill>
              <a:latin typeface="Steradian Regular" pitchFamily="2" charset="0"/>
            </a:endParaRPr>
          </a:p>
          <a:p>
            <a:pPr algn="l"/>
            <a:endParaRPr lang="es-ES" sz="2400" dirty="0">
              <a:solidFill>
                <a:schemeClr val="tx1"/>
              </a:solidFill>
            </a:endParaRPr>
          </a:p>
          <a:p>
            <a:pPr algn="l"/>
            <a:endParaRPr lang="es-ES" sz="2400" dirty="0">
              <a:solidFill>
                <a:schemeClr val="tx1"/>
              </a:solidFill>
            </a:endParaRPr>
          </a:p>
          <a:p>
            <a:pPr algn="l"/>
            <a:endParaRPr lang="es-E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59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3ADF548-BA68-700E-29F9-569AFD2F6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0"/>
            <a:ext cx="686453" cy="6099175"/>
          </a:xfrm>
          <a:prstGeom prst="rect">
            <a:avLst/>
          </a:prstGeom>
        </p:spPr>
      </p:pic>
      <p:sp>
        <p:nvSpPr>
          <p:cNvPr id="9" name="Marcador de texto 11">
            <a:extLst>
              <a:ext uri="{FF2B5EF4-FFF2-40B4-BE49-F238E27FC236}">
                <a16:creationId xmlns:a16="http://schemas.microsoft.com/office/drawing/2014/main" id="{C3F95086-59FC-BE43-7152-67F7EE039EFE}"/>
              </a:ext>
            </a:extLst>
          </p:cNvPr>
          <p:cNvSpPr txBox="1">
            <a:spLocks/>
          </p:cNvSpPr>
          <p:nvPr/>
        </p:nvSpPr>
        <p:spPr>
          <a:xfrm>
            <a:off x="953212" y="410043"/>
            <a:ext cx="8438031" cy="22924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s-ES"/>
            </a:defPPr>
            <a:lvl1pPr marL="0" indent="0" algn="r" defTabSz="457200" rtl="0" eaLnBrk="1" latinLnBrk="0" hangingPunct="1">
              <a:buNone/>
              <a:defRPr sz="1800" b="0" i="0" kern="1200">
                <a:solidFill>
                  <a:schemeClr val="bg1"/>
                </a:solidFill>
                <a:latin typeface="Steradian Medium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dirty="0">
                <a:solidFill>
                  <a:srgbClr val="D34F55"/>
                </a:solidFill>
              </a:rPr>
              <a:t>00. </a:t>
            </a:r>
            <a:r>
              <a:rPr lang="es-ES" dirty="0" err="1">
                <a:solidFill>
                  <a:srgbClr val="D34F55"/>
                </a:solidFill>
              </a:rPr>
              <a:t>Títol</a:t>
            </a:r>
            <a:r>
              <a:rPr lang="es-ES" dirty="0">
                <a:solidFill>
                  <a:srgbClr val="D34F55"/>
                </a:solidFill>
              </a:rPr>
              <a:t> del tema en </a:t>
            </a:r>
            <a:r>
              <a:rPr lang="es-ES" dirty="0" err="1">
                <a:solidFill>
                  <a:srgbClr val="D34F55"/>
                </a:solidFill>
              </a:rPr>
              <a:t>bold</a:t>
            </a:r>
            <a:endParaRPr lang="es-ES" dirty="0">
              <a:solidFill>
                <a:srgbClr val="D34F55"/>
              </a:solidFill>
            </a:endParaRPr>
          </a:p>
        </p:txBody>
      </p:sp>
      <p:sp>
        <p:nvSpPr>
          <p:cNvPr id="10" name="Marcador de texto 11">
            <a:extLst>
              <a:ext uri="{FF2B5EF4-FFF2-40B4-BE49-F238E27FC236}">
                <a16:creationId xmlns:a16="http://schemas.microsoft.com/office/drawing/2014/main" id="{F3485D32-9F0C-1BE3-85CE-8B1B8CFF9DF8}"/>
              </a:ext>
            </a:extLst>
          </p:cNvPr>
          <p:cNvSpPr txBox="1">
            <a:spLocks/>
          </p:cNvSpPr>
          <p:nvPr/>
        </p:nvSpPr>
        <p:spPr>
          <a:xfrm>
            <a:off x="953212" y="802654"/>
            <a:ext cx="8317076" cy="3031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bg1"/>
                </a:solidFill>
                <a:latin typeface="Steradian Light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 err="1">
                <a:solidFill>
                  <a:schemeClr val="tx1"/>
                </a:solidFill>
              </a:rPr>
              <a:t>Subtítol</a:t>
            </a:r>
            <a:r>
              <a:rPr lang="es-ES" sz="1400" dirty="0">
                <a:solidFill>
                  <a:schemeClr val="tx1"/>
                </a:solidFill>
              </a:rPr>
              <a:t> si </a:t>
            </a:r>
            <a:r>
              <a:rPr lang="es-ES" sz="1400" dirty="0" err="1">
                <a:solidFill>
                  <a:schemeClr val="tx1"/>
                </a:solidFill>
              </a:rPr>
              <a:t>n’hi</a:t>
            </a:r>
            <a:r>
              <a:rPr lang="es-ES" sz="1400" dirty="0">
                <a:solidFill>
                  <a:schemeClr val="tx1"/>
                </a:solidFill>
              </a:rPr>
              <a:t> ha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77FFCE25-942B-1DE6-E6F6-FE2AD9F8974B}"/>
              </a:ext>
            </a:extLst>
          </p:cNvPr>
          <p:cNvSpPr txBox="1">
            <a:spLocks/>
          </p:cNvSpPr>
          <p:nvPr/>
        </p:nvSpPr>
        <p:spPr>
          <a:xfrm>
            <a:off x="953212" y="1631900"/>
            <a:ext cx="4158538" cy="1939975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bg1"/>
                </a:solidFill>
                <a:latin typeface="Steradian Medium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Text de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paràgraf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negre</a:t>
            </a:r>
            <a:endParaRPr lang="es-ES" sz="2400" dirty="0">
              <a:solidFill>
                <a:schemeClr val="tx1"/>
              </a:solidFill>
            </a:endParaRPr>
          </a:p>
          <a:p>
            <a:pPr algn="l"/>
            <a:endParaRPr lang="es-ES" sz="2400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DA17BF0-2250-B559-B318-CD11E9E46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574" y="3032763"/>
            <a:ext cx="4578426" cy="304958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1F89890-2991-F307-FB33-A467156E7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574" y="0"/>
            <a:ext cx="4578426" cy="304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77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799358A-36CF-F20B-1A13-7032D32A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0"/>
            <a:ext cx="686453" cy="6099175"/>
          </a:xfrm>
          <a:prstGeom prst="rect">
            <a:avLst/>
          </a:prstGeom>
        </p:spPr>
      </p:pic>
      <p:sp>
        <p:nvSpPr>
          <p:cNvPr id="5" name="Marcador de texto 11">
            <a:extLst>
              <a:ext uri="{FF2B5EF4-FFF2-40B4-BE49-F238E27FC236}">
                <a16:creationId xmlns:a16="http://schemas.microsoft.com/office/drawing/2014/main" id="{62DC801F-76AB-C175-BD5F-CDE9926BA16B}"/>
              </a:ext>
            </a:extLst>
          </p:cNvPr>
          <p:cNvSpPr txBox="1">
            <a:spLocks/>
          </p:cNvSpPr>
          <p:nvPr/>
        </p:nvSpPr>
        <p:spPr>
          <a:xfrm>
            <a:off x="953212" y="410043"/>
            <a:ext cx="8438031" cy="22924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s-ES"/>
            </a:defPPr>
            <a:lvl1pPr marL="0" indent="0" algn="r" defTabSz="457200" rtl="0" eaLnBrk="1" latinLnBrk="0" hangingPunct="1">
              <a:buNone/>
              <a:defRPr sz="1800" b="0" i="0" kern="1200">
                <a:solidFill>
                  <a:schemeClr val="bg1"/>
                </a:solidFill>
                <a:latin typeface="Steradian Medium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dirty="0">
                <a:solidFill>
                  <a:srgbClr val="D34F55"/>
                </a:solidFill>
              </a:rPr>
              <a:t>00. </a:t>
            </a:r>
            <a:r>
              <a:rPr lang="es-ES" dirty="0" err="1">
                <a:solidFill>
                  <a:srgbClr val="D34F55"/>
                </a:solidFill>
              </a:rPr>
              <a:t>Títol</a:t>
            </a:r>
            <a:r>
              <a:rPr lang="es-ES" dirty="0">
                <a:solidFill>
                  <a:srgbClr val="D34F55"/>
                </a:solidFill>
              </a:rPr>
              <a:t> del tema en </a:t>
            </a:r>
            <a:r>
              <a:rPr lang="es-ES" dirty="0" err="1">
                <a:solidFill>
                  <a:srgbClr val="D34F55"/>
                </a:solidFill>
              </a:rPr>
              <a:t>bold</a:t>
            </a:r>
            <a:endParaRPr lang="es-ES" dirty="0">
              <a:solidFill>
                <a:srgbClr val="D34F55"/>
              </a:solidFill>
            </a:endParaRPr>
          </a:p>
        </p:txBody>
      </p:sp>
      <p:sp>
        <p:nvSpPr>
          <p:cNvPr id="6" name="Marcador de texto 11">
            <a:extLst>
              <a:ext uri="{FF2B5EF4-FFF2-40B4-BE49-F238E27FC236}">
                <a16:creationId xmlns:a16="http://schemas.microsoft.com/office/drawing/2014/main" id="{FF65CFBE-23D5-C824-59C9-41D8FF1FAB8B}"/>
              </a:ext>
            </a:extLst>
          </p:cNvPr>
          <p:cNvSpPr txBox="1">
            <a:spLocks/>
          </p:cNvSpPr>
          <p:nvPr/>
        </p:nvSpPr>
        <p:spPr>
          <a:xfrm>
            <a:off x="953212" y="802654"/>
            <a:ext cx="8317076" cy="3031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bg1"/>
                </a:solidFill>
                <a:latin typeface="Steradian Light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 err="1">
                <a:solidFill>
                  <a:schemeClr val="tx1"/>
                </a:solidFill>
              </a:rPr>
              <a:t>Subtítol</a:t>
            </a:r>
            <a:r>
              <a:rPr lang="es-ES" sz="1400" dirty="0">
                <a:solidFill>
                  <a:schemeClr val="tx1"/>
                </a:solidFill>
              </a:rPr>
              <a:t> si </a:t>
            </a:r>
            <a:r>
              <a:rPr lang="es-ES" sz="1400" dirty="0" err="1">
                <a:solidFill>
                  <a:schemeClr val="tx1"/>
                </a:solidFill>
              </a:rPr>
              <a:t>n’hi</a:t>
            </a:r>
            <a:r>
              <a:rPr lang="es-ES" sz="1400" dirty="0">
                <a:solidFill>
                  <a:schemeClr val="tx1"/>
                </a:solidFill>
              </a:rPr>
              <a:t> ha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36BB64D4-0744-A4DD-BC5A-57A8B1733BA4}"/>
              </a:ext>
            </a:extLst>
          </p:cNvPr>
          <p:cNvSpPr txBox="1">
            <a:spLocks/>
          </p:cNvSpPr>
          <p:nvPr/>
        </p:nvSpPr>
        <p:spPr>
          <a:xfrm>
            <a:off x="953212" y="1631900"/>
            <a:ext cx="4158538" cy="1939975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bg1"/>
                </a:solidFill>
                <a:latin typeface="Steradian Medium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Text de </a:t>
            </a:r>
            <a:r>
              <a:rPr lang="es-ES" sz="1400" dirty="0" err="1">
                <a:solidFill>
                  <a:schemeClr val="tx1"/>
                </a:solidFill>
                <a:latin typeface="Steradian Regular" pitchFamily="2" charset="0"/>
              </a:rPr>
              <a:t>paràgraf</a:t>
            </a:r>
            <a:r>
              <a:rPr lang="es-ES" sz="1400" dirty="0">
                <a:solidFill>
                  <a:schemeClr val="tx1"/>
                </a:solidFill>
                <a:latin typeface="Steradian Regular" pitchFamily="2" charset="0"/>
              </a:rPr>
              <a:t> negre</a:t>
            </a:r>
            <a:endParaRPr lang="es-ES" sz="2400" dirty="0">
              <a:solidFill>
                <a:schemeClr val="tx1"/>
              </a:solidFill>
            </a:endParaRPr>
          </a:p>
          <a:p>
            <a:pPr algn="l"/>
            <a:endParaRPr lang="es-ES" sz="2400" dirty="0">
              <a:solidFill>
                <a:schemeClr val="tx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75B87EC-C0C3-327E-F215-B2FB274B9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475" y="0"/>
            <a:ext cx="4062525" cy="609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41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0"/>
            <a:ext cx="9142413" cy="6099175"/>
          </a:xfrm>
          <a:prstGeom prst="rect">
            <a:avLst/>
          </a:prstGeom>
          <a:solidFill>
            <a:srgbClr val="D3E3A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-3015269" y="3363389"/>
            <a:ext cx="261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err="1">
                <a:solidFill>
                  <a:schemeClr val="bg1"/>
                </a:solidFill>
                <a:latin typeface="Steradian Regular"/>
                <a:cs typeface="Steradian Regular"/>
              </a:rPr>
              <a:t>Missatge</a:t>
            </a:r>
            <a:r>
              <a:rPr lang="es-ES" sz="1200" dirty="0">
                <a:solidFill>
                  <a:schemeClr val="bg1"/>
                </a:solidFill>
                <a:latin typeface="Steradian Regular"/>
                <a:cs typeface="Steradian Regular"/>
              </a:rPr>
              <a:t> final en PT Serif cursiva, </a:t>
            </a:r>
            <a:r>
              <a:rPr lang="es-ES" sz="1200" dirty="0" err="1">
                <a:solidFill>
                  <a:schemeClr val="bg1"/>
                </a:solidFill>
                <a:latin typeface="Steradian Regular"/>
                <a:cs typeface="Steradian Regular"/>
              </a:rPr>
              <a:t>centrat</a:t>
            </a:r>
            <a:endParaRPr lang="es-ES" sz="1200" dirty="0">
              <a:solidFill>
                <a:schemeClr val="bg1"/>
              </a:solidFill>
              <a:latin typeface="Steradian Regular"/>
              <a:cs typeface="Steradian Regular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53647" y="4329077"/>
            <a:ext cx="1816100" cy="13716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1F7AD1F-D131-8D8C-A6D6-0E99F07AF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550" y="2570685"/>
            <a:ext cx="2670800" cy="47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820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6BAA986727CC49A0C7F69BC24CE98A" ma:contentTypeVersion="18" ma:contentTypeDescription="Crea un document nou" ma:contentTypeScope="" ma:versionID="170b3f89fc8e0c868a443e2eae76e5c3">
  <xsd:schema xmlns:xsd="http://www.w3.org/2001/XMLSchema" xmlns:xs="http://www.w3.org/2001/XMLSchema" xmlns:p="http://schemas.microsoft.com/office/2006/metadata/properties" xmlns:ns2="bdd3affb-f727-4eae-af78-e07f6e68e775" xmlns:ns3="f8fba223-780d-4bfe-b81b-ae50ee264b4a" targetNamespace="http://schemas.microsoft.com/office/2006/metadata/properties" ma:root="true" ma:fieldsID="f320a6609576ddaf5cba4063a70a7198" ns2:_="" ns3:_="">
    <xsd:import namespace="bdd3affb-f727-4eae-af78-e07f6e68e775"/>
    <xsd:import namespace="f8fba223-780d-4bfe-b81b-ae50ee264b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d3affb-f727-4eae-af78-e07f6e68e7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Etiquetes de la imatge" ma:readOnly="false" ma:fieldId="{5cf76f15-5ced-4ddc-b409-7134ff3c332f}" ma:taxonomyMulti="true" ma:sspId="2a066e62-f730-40be-a360-f1bc193998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fba223-780d-4bfe-b81b-ae50ee264b4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ec0fe4-e753-40a0-ae20-817a82fd60c3}" ma:internalName="TaxCatchAll" ma:showField="CatchAllData" ma:web="f8fba223-780d-4bfe-b81b-ae50ee264b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8fba223-780d-4bfe-b81b-ae50ee264b4a" xsi:nil="true"/>
    <lcf76f155ced4ddcb4097134ff3c332f xmlns="bdd3affb-f727-4eae-af78-e07f6e68e77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2147BEC-8E55-4940-BEC6-57DCA1E500C6}"/>
</file>

<file path=customXml/itemProps2.xml><?xml version="1.0" encoding="utf-8"?>
<ds:datastoreItem xmlns:ds="http://schemas.openxmlformats.org/officeDocument/2006/customXml" ds:itemID="{A3B16387-6A21-4AEA-82AA-B1724FCAB854}"/>
</file>

<file path=customXml/itemProps3.xml><?xml version="1.0" encoding="utf-8"?>
<ds:datastoreItem xmlns:ds="http://schemas.openxmlformats.org/officeDocument/2006/customXml" ds:itemID="{B7763186-CCF3-4EB8-BF7F-8F82B937A098}"/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152</Words>
  <Application>Microsoft Macintosh PowerPoint</Application>
  <PresentationFormat>Personalizado</PresentationFormat>
  <Paragraphs>17</Paragraphs>
  <Slides>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Arial</vt:lpstr>
      <vt:lpstr>Calibri</vt:lpstr>
      <vt:lpstr>Steradian Light</vt:lpstr>
      <vt:lpstr>Steradian Medium</vt:lpstr>
      <vt:lpstr>Steradian Regular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Marta  Oró</dc:creator>
  <cp:lastModifiedBy>Marta Oró</cp:lastModifiedBy>
  <cp:revision>21</cp:revision>
  <dcterms:created xsi:type="dcterms:W3CDTF">2020-06-09T09:23:15Z</dcterms:created>
  <dcterms:modified xsi:type="dcterms:W3CDTF">2025-10-23T15:29:00Z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0x010100616BAA986727CC49A0C7F69BC24CE98A</vt:lpwstr>
  </property>
</Properties>
</file>